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4"/>
  </p:notesMasterIdLst>
  <p:sldIdLst>
    <p:sldId id="314" r:id="rId2"/>
    <p:sldId id="312" r:id="rId3"/>
    <p:sldId id="313" r:id="rId4"/>
    <p:sldId id="258" r:id="rId5"/>
    <p:sldId id="300" r:id="rId6"/>
    <p:sldId id="304" r:id="rId7"/>
    <p:sldId id="305" r:id="rId8"/>
    <p:sldId id="310" r:id="rId9"/>
    <p:sldId id="311" r:id="rId10"/>
    <p:sldId id="306" r:id="rId11"/>
    <p:sldId id="307" r:id="rId12"/>
    <p:sldId id="308" r:id="rId13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3300"/>
    <a:srgbClr val="FFFFCC"/>
    <a:srgbClr val="FFCCCC"/>
    <a:srgbClr val="FFCCFF"/>
    <a:srgbClr val="FF99CC"/>
    <a:srgbClr val="000000"/>
    <a:srgbClr val="CC3300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77CC89-74B0-460F-9F80-CE4B54E8E34D}" v="56" dt="2021-10-19T13:00:36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82" autoAdjust="0"/>
  </p:normalViewPr>
  <p:slideViewPr>
    <p:cSldViewPr>
      <p:cViewPr varScale="1">
        <p:scale>
          <a:sx n="66" d="100"/>
          <a:sy n="66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 Diệp Chi" userId="edb5f01d-d182-4cea-95f2-16db9531f68f" providerId="ADAL" clId="{F477CC89-74B0-460F-9F80-CE4B54E8E34D}"/>
    <pc:docChg chg="delSld modSld modMainMaster modNotesMaster">
      <pc:chgData name="Nguyễn  Diệp Chi" userId="edb5f01d-d182-4cea-95f2-16db9531f68f" providerId="ADAL" clId="{F477CC89-74B0-460F-9F80-CE4B54E8E34D}" dt="2021-10-19T13:00:36.249" v="103" actId="1076"/>
      <pc:docMkLst>
        <pc:docMk/>
      </pc:docMkLst>
      <pc:sldChg chg="modSp mod">
        <pc:chgData name="Nguyễn  Diệp Chi" userId="edb5f01d-d182-4cea-95f2-16db9531f68f" providerId="ADAL" clId="{F477CC89-74B0-460F-9F80-CE4B54E8E34D}" dt="2021-10-19T12:55:28.135" v="11" actId="20577"/>
        <pc:sldMkLst>
          <pc:docMk/>
          <pc:sldMk cId="0" sldId="258"/>
        </pc:sldMkLst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0" sldId="258"/>
            <ac:spMk id="8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0" sldId="258"/>
            <ac:spMk id="3076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28.135" v="11" actId="20577"/>
          <ac:spMkLst>
            <pc:docMk/>
            <pc:sldMk cId="0" sldId="258"/>
            <ac:spMk id="3078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0" sldId="258"/>
            <ac:spMk id="9229" creationId="{00000000-0000-0000-0000-000000000000}"/>
          </ac:spMkLst>
        </pc:sp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0" sldId="258"/>
            <ac:picMk id="3075" creationId="{00000000-0000-0000-0000-000000000000}"/>
          </ac:picMkLst>
        </pc:picChg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0" sldId="265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0" sldId="298"/>
        </pc:sldMkLst>
      </pc:sldChg>
      <pc:sldChg chg="modSp">
        <pc:chgData name="Nguyễn  Diệp Chi" userId="edb5f01d-d182-4cea-95f2-16db9531f68f" providerId="ADAL" clId="{F477CC89-74B0-460F-9F80-CE4B54E8E34D}" dt="2021-10-19T12:55:18.182" v="7"/>
        <pc:sldMkLst>
          <pc:docMk/>
          <pc:sldMk cId="0" sldId="300"/>
        </pc:sldMkLst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0" sldId="300"/>
            <ac:spMk id="9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0" sldId="300"/>
            <ac:spMk id="4104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0" sldId="300"/>
            <ac:spMk id="4106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0" sldId="300"/>
            <ac:spMk id="4108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0" sldId="300"/>
            <ac:spMk id="4110" creationId="{00000000-0000-0000-0000-000000000000}"/>
          </ac:spMkLst>
        </pc:spChg>
        <pc:grpChg chg="mod">
          <ac:chgData name="Nguyễn  Diệp Chi" userId="edb5f01d-d182-4cea-95f2-16db9531f68f" providerId="ADAL" clId="{F477CC89-74B0-460F-9F80-CE4B54E8E34D}" dt="2021-10-19T12:55:18.182" v="7"/>
          <ac:grpSpMkLst>
            <pc:docMk/>
            <pc:sldMk cId="0" sldId="300"/>
            <ac:grpSpMk id="14" creationId="{00000000-0000-0000-0000-000000000000}"/>
          </ac:grpSpMkLst>
        </pc:grpChg>
        <pc:grpChg chg="mod">
          <ac:chgData name="Nguyễn  Diệp Chi" userId="edb5f01d-d182-4cea-95f2-16db9531f68f" providerId="ADAL" clId="{F477CC89-74B0-460F-9F80-CE4B54E8E34D}" dt="2021-10-19T12:55:18.182" v="7"/>
          <ac:grpSpMkLst>
            <pc:docMk/>
            <pc:sldMk cId="0" sldId="300"/>
            <ac:grpSpMk id="15" creationId="{00000000-0000-0000-0000-000000000000}"/>
          </ac:grpSpMkLst>
        </pc:grpChg>
        <pc:grpChg chg="mod">
          <ac:chgData name="Nguyễn  Diệp Chi" userId="edb5f01d-d182-4cea-95f2-16db9531f68f" providerId="ADAL" clId="{F477CC89-74B0-460F-9F80-CE4B54E8E34D}" dt="2021-10-19T12:55:18.182" v="7"/>
          <ac:grpSpMkLst>
            <pc:docMk/>
            <pc:sldMk cId="0" sldId="300"/>
            <ac:grpSpMk id="16" creationId="{00000000-0000-0000-0000-000000000000}"/>
          </ac:grpSpMkLst>
        </pc:grpChg>
        <pc:grpChg chg="mod">
          <ac:chgData name="Nguyễn  Diệp Chi" userId="edb5f01d-d182-4cea-95f2-16db9531f68f" providerId="ADAL" clId="{F477CC89-74B0-460F-9F80-CE4B54E8E34D}" dt="2021-10-19T12:55:18.182" v="7"/>
          <ac:grpSpMkLst>
            <pc:docMk/>
            <pc:sldMk cId="0" sldId="300"/>
            <ac:grpSpMk id="17" creationId="{00000000-0000-0000-0000-000000000000}"/>
          </ac:grpSpMkLst>
        </pc:grp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0" sldId="300"/>
            <ac:picMk id="4103" creationId="{00000000-0000-0000-0000-000000000000}"/>
          </ac:picMkLst>
        </pc:pic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0" sldId="300"/>
            <ac:picMk id="4105" creationId="{00000000-0000-0000-0000-000000000000}"/>
          </ac:picMkLst>
        </pc:pic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0" sldId="300"/>
            <ac:picMk id="4107" creationId="{00000000-0000-0000-0000-000000000000}"/>
          </ac:picMkLst>
        </pc:pic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0" sldId="300"/>
            <ac:picMk id="4109" creationId="{00000000-0000-0000-0000-000000000000}"/>
          </ac:picMkLst>
        </pc:picChg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0" sldId="302"/>
        </pc:sldMkLst>
      </pc:sldChg>
      <pc:sldChg chg="modSp">
        <pc:chgData name="Nguyễn  Diệp Chi" userId="edb5f01d-d182-4cea-95f2-16db9531f68f" providerId="ADAL" clId="{F477CC89-74B0-460F-9F80-CE4B54E8E34D}" dt="2021-10-19T12:56:38.677" v="34" actId="1076"/>
        <pc:sldMkLst>
          <pc:docMk/>
          <pc:sldMk cId="126035689" sldId="304"/>
        </pc:sldMkLst>
        <pc:spChg chg="mod">
          <ac:chgData name="Nguyễn  Diệp Chi" userId="edb5f01d-d182-4cea-95f2-16db9531f68f" providerId="ADAL" clId="{F477CC89-74B0-460F-9F80-CE4B54E8E34D}" dt="2021-10-19T12:56:38.677" v="34" actId="1076"/>
          <ac:spMkLst>
            <pc:docMk/>
            <pc:sldMk cId="126035689" sldId="304"/>
            <ac:spMk id="2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6:28.115" v="31" actId="1035"/>
          <ac:spMkLst>
            <pc:docMk/>
            <pc:sldMk cId="126035689" sldId="304"/>
            <ac:spMk id="7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6:28.115" v="31" actId="1035"/>
          <ac:spMkLst>
            <pc:docMk/>
            <pc:sldMk cId="126035689" sldId="304"/>
            <ac:spMk id="8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6:28.115" v="31" actId="1035"/>
          <ac:spMkLst>
            <pc:docMk/>
            <pc:sldMk cId="126035689" sldId="304"/>
            <ac:spMk id="9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6:28.115" v="31" actId="1035"/>
          <ac:spMkLst>
            <pc:docMk/>
            <pc:sldMk cId="126035689" sldId="304"/>
            <ac:spMk id="10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6:28.115" v="31" actId="1035"/>
          <ac:spMkLst>
            <pc:docMk/>
            <pc:sldMk cId="126035689" sldId="304"/>
            <ac:spMk id="11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6:28.115" v="31" actId="1035"/>
          <ac:spMkLst>
            <pc:docMk/>
            <pc:sldMk cId="126035689" sldId="304"/>
            <ac:spMk id="12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6:28.115" v="31" actId="1035"/>
          <ac:spMkLst>
            <pc:docMk/>
            <pc:sldMk cId="126035689" sldId="304"/>
            <ac:spMk id="28674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6:35.401" v="33" actId="1076"/>
          <ac:spMkLst>
            <pc:docMk/>
            <pc:sldMk cId="126035689" sldId="304"/>
            <ac:spMk id="28675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41.306" v="13" actId="14100"/>
          <ac:spMkLst>
            <pc:docMk/>
            <pc:sldMk cId="126035689" sldId="304"/>
            <ac:spMk id="28676" creationId="{00000000-0000-0000-0000-000000000000}"/>
          </ac:spMkLst>
        </pc:spChg>
      </pc:sldChg>
      <pc:sldChg chg="modSp mod">
        <pc:chgData name="Nguyễn  Diệp Chi" userId="edb5f01d-d182-4cea-95f2-16db9531f68f" providerId="ADAL" clId="{F477CC89-74B0-460F-9F80-CE4B54E8E34D}" dt="2021-10-19T12:59:58.408" v="96" actId="1076"/>
        <pc:sldMkLst>
          <pc:docMk/>
          <pc:sldMk cId="3841803928" sldId="305"/>
        </pc:sldMkLst>
        <pc:spChg chg="mod">
          <ac:chgData name="Nguyễn  Diệp Chi" userId="edb5f01d-d182-4cea-95f2-16db9531f68f" providerId="ADAL" clId="{F477CC89-74B0-460F-9F80-CE4B54E8E34D}" dt="2021-10-19T12:57:34.199" v="43" actId="1076"/>
          <ac:spMkLst>
            <pc:docMk/>
            <pc:sldMk cId="3841803928" sldId="305"/>
            <ac:spMk id="4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8:49.022" v="67" actId="1076"/>
          <ac:spMkLst>
            <pc:docMk/>
            <pc:sldMk cId="3841803928" sldId="305"/>
            <ac:spMk id="5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7:52.526" v="45" actId="1076"/>
          <ac:spMkLst>
            <pc:docMk/>
            <pc:sldMk cId="3841803928" sldId="305"/>
            <ac:spMk id="6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9:32.956" v="91" actId="1076"/>
          <ac:spMkLst>
            <pc:docMk/>
            <pc:sldMk cId="3841803928" sldId="305"/>
            <ac:spMk id="7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9:48.627" v="94" actId="1076"/>
          <ac:spMkLst>
            <pc:docMk/>
            <pc:sldMk cId="3841803928" sldId="305"/>
            <ac:spMk id="8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9:58.408" v="96" actId="1076"/>
          <ac:spMkLst>
            <pc:docMk/>
            <pc:sldMk cId="3841803928" sldId="305"/>
            <ac:spMk id="9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7:30.543" v="42" actId="1076"/>
          <ac:spMkLst>
            <pc:docMk/>
            <pc:sldMk cId="3841803928" sldId="305"/>
            <ac:spMk id="10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7:47.745" v="44" actId="1076"/>
          <ac:spMkLst>
            <pc:docMk/>
            <pc:sldMk cId="3841803928" sldId="305"/>
            <ac:spMk id="11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8:43.913" v="66" actId="1076"/>
          <ac:spMkLst>
            <pc:docMk/>
            <pc:sldMk cId="3841803928" sldId="305"/>
            <ac:spMk id="12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9:26.050" v="89" actId="1076"/>
          <ac:spMkLst>
            <pc:docMk/>
            <pc:sldMk cId="3841803928" sldId="305"/>
            <ac:spMk id="13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9:36.784" v="92" actId="1076"/>
          <ac:spMkLst>
            <pc:docMk/>
            <pc:sldMk cId="3841803928" sldId="305"/>
            <ac:spMk id="14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9:44.987" v="93" actId="1076"/>
          <ac:spMkLst>
            <pc:docMk/>
            <pc:sldMk cId="3841803928" sldId="305"/>
            <ac:spMk id="15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9:21.879" v="88" actId="1076"/>
          <ac:spMkLst>
            <pc:docMk/>
            <pc:sldMk cId="3841803928" sldId="305"/>
            <ac:spMk id="16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9:54.127" v="95" actId="1076"/>
          <ac:spMkLst>
            <pc:docMk/>
            <pc:sldMk cId="3841803928" sldId="305"/>
            <ac:spMk id="17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9:17.957" v="87" actId="20577"/>
          <ac:spMkLst>
            <pc:docMk/>
            <pc:sldMk cId="3841803928" sldId="305"/>
            <ac:spMk id="29698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6:45.639" v="35" actId="14100"/>
          <ac:spMkLst>
            <pc:docMk/>
            <pc:sldMk cId="3841803928" sldId="305"/>
            <ac:spMk id="29699" creationId="{00000000-0000-0000-0000-000000000000}"/>
          </ac:spMkLst>
        </pc:spChg>
      </pc:sldChg>
      <pc:sldChg chg="modSp">
        <pc:chgData name="Nguyễn  Diệp Chi" userId="edb5f01d-d182-4cea-95f2-16db9531f68f" providerId="ADAL" clId="{F477CC89-74B0-460F-9F80-CE4B54E8E34D}" dt="2021-10-19T12:55:18.182" v="7"/>
        <pc:sldMkLst>
          <pc:docMk/>
          <pc:sldMk cId="1168647671" sldId="306"/>
        </pc:sldMkLst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1168647671" sldId="306"/>
            <ac:spMk id="2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1168647671" sldId="306"/>
            <ac:spMk id="30723" creationId="{00000000-0000-0000-0000-000000000000}"/>
          </ac:spMkLst>
        </pc:sp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1168647671" sldId="306"/>
            <ac:picMk id="30724" creationId="{00000000-0000-0000-0000-000000000000}"/>
          </ac:picMkLst>
        </pc:pic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1168647671" sldId="306"/>
            <ac:picMk id="30725" creationId="{00000000-0000-0000-0000-000000000000}"/>
          </ac:picMkLst>
        </pc:pic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1168647671" sldId="306"/>
            <ac:picMk id="30726" creationId="{00000000-0000-0000-0000-000000000000}"/>
          </ac:picMkLst>
        </pc:pic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1168647671" sldId="306"/>
            <ac:picMk id="30727" creationId="{00000000-0000-0000-0000-000000000000}"/>
          </ac:picMkLst>
        </pc:picChg>
      </pc:sldChg>
      <pc:sldChg chg="modSp">
        <pc:chgData name="Nguyễn  Diệp Chi" userId="edb5f01d-d182-4cea-95f2-16db9531f68f" providerId="ADAL" clId="{F477CC89-74B0-460F-9F80-CE4B54E8E34D}" dt="2021-10-19T12:55:18.182" v="7"/>
        <pc:sldMkLst>
          <pc:docMk/>
          <pc:sldMk cId="129778354" sldId="307"/>
        </pc:sldMkLst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129778354" sldId="307"/>
            <ac:spMk id="3" creationId="{00000000-0000-0000-0000-000000000000}"/>
          </ac:spMkLst>
        </pc:sp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129778354" sldId="307"/>
            <ac:picMk id="31746" creationId="{00000000-0000-0000-0000-000000000000}"/>
          </ac:picMkLst>
        </pc:picChg>
        <pc:cxnChg chg="mod">
          <ac:chgData name="Nguyễn  Diệp Chi" userId="edb5f01d-d182-4cea-95f2-16db9531f68f" providerId="ADAL" clId="{F477CC89-74B0-460F-9F80-CE4B54E8E34D}" dt="2021-10-19T12:55:18.182" v="7"/>
          <ac:cxnSpMkLst>
            <pc:docMk/>
            <pc:sldMk cId="129778354" sldId="307"/>
            <ac:cxnSpMk id="5" creationId="{00000000-0000-0000-0000-000000000000}"/>
          </ac:cxnSpMkLst>
        </pc:cxnChg>
      </pc:sldChg>
      <pc:sldChg chg="modSp">
        <pc:chgData name="Nguyễn  Diệp Chi" userId="edb5f01d-d182-4cea-95f2-16db9531f68f" providerId="ADAL" clId="{F477CC89-74B0-460F-9F80-CE4B54E8E34D}" dt="2021-10-19T12:55:18.182" v="7"/>
        <pc:sldMkLst>
          <pc:docMk/>
          <pc:sldMk cId="3100344312" sldId="308"/>
        </pc:sldMkLst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k cId="3100344312" sldId="308"/>
            <ac:spMk id="3" creationId="{00000000-0000-0000-0000-000000000000}"/>
          </ac:spMkLst>
        </pc:sp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3100344312" sldId="308"/>
            <ac:picMk id="32770" creationId="{00000000-0000-0000-0000-000000000000}"/>
          </ac:picMkLst>
        </pc:picChg>
        <pc:cxnChg chg="mod">
          <ac:chgData name="Nguyễn  Diệp Chi" userId="edb5f01d-d182-4cea-95f2-16db9531f68f" providerId="ADAL" clId="{F477CC89-74B0-460F-9F80-CE4B54E8E34D}" dt="2021-10-19T12:55:18.182" v="7"/>
          <ac:cxnSpMkLst>
            <pc:docMk/>
            <pc:sldMk cId="3100344312" sldId="308"/>
            <ac:cxnSpMk id="5" creationId="{00000000-0000-0000-0000-000000000000}"/>
          </ac:cxnSpMkLst>
        </pc:cxnChg>
      </pc:sldChg>
      <pc:sldChg chg="modSp modNotes">
        <pc:chgData name="Nguyễn  Diệp Chi" userId="edb5f01d-d182-4cea-95f2-16db9531f68f" providerId="ADAL" clId="{F477CC89-74B0-460F-9F80-CE4B54E8E34D}" dt="2021-10-19T12:55:18.182" v="7"/>
        <pc:sldMkLst>
          <pc:docMk/>
          <pc:sldMk cId="165860306" sldId="310"/>
        </pc:sldMkLst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165860306" sldId="310"/>
            <ac:picMk id="18434" creationId="{CC413370-D5D9-44AC-BBE0-21D8D91F885B}"/>
          </ac:picMkLst>
        </pc:pic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165860306" sldId="310"/>
            <ac:picMk id="18435" creationId="{EE57BC50-061D-4D77-ACD0-64EAF1C21A43}"/>
          </ac:picMkLst>
        </pc:pic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165860306" sldId="310"/>
            <ac:picMk id="18436" creationId="{19C47702-BC23-4BF9-A5B1-060822861951}"/>
          </ac:picMkLst>
        </pc:picChg>
        <pc:picChg chg="mod">
          <ac:chgData name="Nguyễn  Diệp Chi" userId="edb5f01d-d182-4cea-95f2-16db9531f68f" providerId="ADAL" clId="{F477CC89-74B0-460F-9F80-CE4B54E8E34D}" dt="2021-10-19T12:55:18.182" v="7"/>
          <ac:picMkLst>
            <pc:docMk/>
            <pc:sldMk cId="165860306" sldId="310"/>
            <ac:picMk id="18437" creationId="{3077763A-6417-4ABF-9DB5-52AAF09C6A0B}"/>
          </ac:picMkLst>
        </pc:picChg>
      </pc:sldChg>
      <pc:sldChg chg="modSp">
        <pc:chgData name="Nguyễn  Diệp Chi" userId="edb5f01d-d182-4cea-95f2-16db9531f68f" providerId="ADAL" clId="{F477CC89-74B0-460F-9F80-CE4B54E8E34D}" dt="2021-10-19T13:00:36.249" v="103" actId="1076"/>
        <pc:sldMkLst>
          <pc:docMk/>
          <pc:sldMk cId="2824759654" sldId="311"/>
        </pc:sldMkLst>
        <pc:spChg chg="mod">
          <ac:chgData name="Nguyễn  Diệp Chi" userId="edb5f01d-d182-4cea-95f2-16db9531f68f" providerId="ADAL" clId="{F477CC89-74B0-460F-9F80-CE4B54E8E34D}" dt="2021-10-19T13:00:15.344" v="99" actId="1076"/>
          <ac:spMkLst>
            <pc:docMk/>
            <pc:sldMk cId="2824759654" sldId="311"/>
            <ac:spMk id="4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3:00:19.844" v="100" actId="1076"/>
          <ac:spMkLst>
            <pc:docMk/>
            <pc:sldMk cId="2824759654" sldId="311"/>
            <ac:spMk id="5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3:00:25.828" v="101" actId="1076"/>
          <ac:spMkLst>
            <pc:docMk/>
            <pc:sldMk cId="2824759654" sldId="311"/>
            <ac:spMk id="6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3:00:31.359" v="102" actId="1076"/>
          <ac:spMkLst>
            <pc:docMk/>
            <pc:sldMk cId="2824759654" sldId="311"/>
            <ac:spMk id="7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3:00:36.249" v="103" actId="1076"/>
          <ac:spMkLst>
            <pc:docMk/>
            <pc:sldMk cId="2824759654" sldId="311"/>
            <ac:spMk id="8" creationId="{00000000-0000-0000-0000-000000000000}"/>
          </ac:spMkLst>
        </pc:spChg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2834295660" sldId="312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4232163703" sldId="317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4057613136" sldId="318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1067856218" sldId="319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2837670707" sldId="320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3658027937" sldId="321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809268038" sldId="322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2442046329" sldId="323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1380725265" sldId="324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4087753227" sldId="326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2954921680" sldId="327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2992735547" sldId="328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3217591603" sldId="339"/>
        </pc:sldMkLst>
      </pc:sldChg>
      <pc:sldChg chg="del">
        <pc:chgData name="Nguyễn  Diệp Chi" userId="edb5f01d-d182-4cea-95f2-16db9531f68f" providerId="ADAL" clId="{F477CC89-74B0-460F-9F80-CE4B54E8E34D}" dt="2021-10-19T12:54:19.924" v="6" actId="2696"/>
        <pc:sldMkLst>
          <pc:docMk/>
          <pc:sldMk cId="1970201772" sldId="340"/>
        </pc:sldMkLst>
      </pc:sldChg>
      <pc:sldMasterChg chg="modSp delSldLayout modSldLayout">
        <pc:chgData name="Nguyễn  Diệp Chi" userId="edb5f01d-d182-4cea-95f2-16db9531f68f" providerId="ADAL" clId="{F477CC89-74B0-460F-9F80-CE4B54E8E34D}" dt="2021-10-19T12:55:18.182" v="7"/>
        <pc:sldMasterMkLst>
          <pc:docMk/>
          <pc:sldMasterMk cId="0" sldId="2147483837"/>
        </pc:sldMasterMkLst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asterMk cId="0" sldId="2147483837"/>
            <ac:spMk id="2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asterMk cId="0" sldId="2147483837"/>
            <ac:spMk id="3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asterMk cId="0" sldId="2147483837"/>
            <ac:spMk id="4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asterMk cId="0" sldId="2147483837"/>
            <ac:spMk id="5" creationId="{00000000-0000-0000-0000-000000000000}"/>
          </ac:spMkLst>
        </pc:spChg>
        <pc:spChg chg="mod">
          <ac:chgData name="Nguyễn  Diệp Chi" userId="edb5f01d-d182-4cea-95f2-16db9531f68f" providerId="ADAL" clId="{F477CC89-74B0-460F-9F80-CE4B54E8E34D}" dt="2021-10-19T12:55:18.182" v="7"/>
          <ac:spMkLst>
            <pc:docMk/>
            <pc:sldMasterMk cId="0" sldId="2147483837"/>
            <ac:spMk id="6" creationId="{00000000-0000-0000-0000-000000000000}"/>
          </ac:spMkLst>
        </pc:spChg>
        <pc:sldLayoutChg chg="modSp">
          <pc:chgData name="Nguyễn  Diệp Chi" userId="edb5f01d-d182-4cea-95f2-16db9531f68f" providerId="ADAL" clId="{F477CC89-74B0-460F-9F80-CE4B54E8E34D}" dt="2021-10-19T12:55:18.182" v="7"/>
          <pc:sldLayoutMkLst>
            <pc:docMk/>
            <pc:sldMasterMk cId="0" sldId="2147483837"/>
            <pc:sldLayoutMk cId="1422251290" sldId="2147483838"/>
          </pc:sldLayoutMkLst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1422251290" sldId="2147483838"/>
              <ac:spMk id="2" creationId="{00000000-0000-0000-0000-000000000000}"/>
            </ac:spMkLst>
          </pc:spChg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1422251290" sldId="2147483838"/>
              <ac:spMk id="3" creationId="{00000000-0000-0000-0000-000000000000}"/>
            </ac:spMkLst>
          </pc:spChg>
        </pc:sldLayoutChg>
        <pc:sldLayoutChg chg="modSp">
          <pc:chgData name="Nguyễn  Diệp Chi" userId="edb5f01d-d182-4cea-95f2-16db9531f68f" providerId="ADAL" clId="{F477CC89-74B0-460F-9F80-CE4B54E8E34D}" dt="2021-10-19T12:55:18.182" v="7"/>
          <pc:sldLayoutMkLst>
            <pc:docMk/>
            <pc:sldMasterMk cId="0" sldId="2147483837"/>
            <pc:sldLayoutMk cId="294172387" sldId="2147483840"/>
          </pc:sldLayoutMkLst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294172387" sldId="2147483840"/>
              <ac:spMk id="2" creationId="{00000000-0000-0000-0000-000000000000}"/>
            </ac:spMkLst>
          </pc:spChg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294172387" sldId="2147483840"/>
              <ac:spMk id="3" creationId="{00000000-0000-0000-0000-000000000000}"/>
            </ac:spMkLst>
          </pc:spChg>
        </pc:sldLayoutChg>
        <pc:sldLayoutChg chg="modSp">
          <pc:chgData name="Nguyễn  Diệp Chi" userId="edb5f01d-d182-4cea-95f2-16db9531f68f" providerId="ADAL" clId="{F477CC89-74B0-460F-9F80-CE4B54E8E34D}" dt="2021-10-19T12:55:18.182" v="7"/>
          <pc:sldLayoutMkLst>
            <pc:docMk/>
            <pc:sldMasterMk cId="0" sldId="2147483837"/>
            <pc:sldLayoutMk cId="4275578874" sldId="2147483841"/>
          </pc:sldLayoutMkLst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4275578874" sldId="2147483841"/>
              <ac:spMk id="3" creationId="{00000000-0000-0000-0000-000000000000}"/>
            </ac:spMkLst>
          </pc:spChg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4275578874" sldId="2147483841"/>
              <ac:spMk id="4" creationId="{00000000-0000-0000-0000-000000000000}"/>
            </ac:spMkLst>
          </pc:spChg>
        </pc:sldLayoutChg>
        <pc:sldLayoutChg chg="modSp">
          <pc:chgData name="Nguyễn  Diệp Chi" userId="edb5f01d-d182-4cea-95f2-16db9531f68f" providerId="ADAL" clId="{F477CC89-74B0-460F-9F80-CE4B54E8E34D}" dt="2021-10-19T12:55:18.182" v="7"/>
          <pc:sldLayoutMkLst>
            <pc:docMk/>
            <pc:sldMasterMk cId="0" sldId="2147483837"/>
            <pc:sldLayoutMk cId="1114261139" sldId="2147483842"/>
          </pc:sldLayoutMkLst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1114261139" sldId="2147483842"/>
              <ac:spMk id="3" creationId="{00000000-0000-0000-0000-000000000000}"/>
            </ac:spMkLst>
          </pc:spChg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1114261139" sldId="2147483842"/>
              <ac:spMk id="4" creationId="{00000000-0000-0000-0000-000000000000}"/>
            </ac:spMkLst>
          </pc:spChg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1114261139" sldId="2147483842"/>
              <ac:spMk id="5" creationId="{00000000-0000-0000-0000-000000000000}"/>
            </ac:spMkLst>
          </pc:spChg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1114261139" sldId="2147483842"/>
              <ac:spMk id="6" creationId="{00000000-0000-0000-0000-000000000000}"/>
            </ac:spMkLst>
          </pc:spChg>
        </pc:sldLayoutChg>
        <pc:sldLayoutChg chg="modSp">
          <pc:chgData name="Nguyễn  Diệp Chi" userId="edb5f01d-d182-4cea-95f2-16db9531f68f" providerId="ADAL" clId="{F477CC89-74B0-460F-9F80-CE4B54E8E34D}" dt="2021-10-19T12:55:18.182" v="7"/>
          <pc:sldLayoutMkLst>
            <pc:docMk/>
            <pc:sldMasterMk cId="0" sldId="2147483837"/>
            <pc:sldLayoutMk cId="1459944668" sldId="2147483845"/>
          </pc:sldLayoutMkLst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1459944668" sldId="2147483845"/>
              <ac:spMk id="2" creationId="{00000000-0000-0000-0000-000000000000}"/>
            </ac:spMkLst>
          </pc:spChg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1459944668" sldId="2147483845"/>
              <ac:spMk id="3" creationId="{00000000-0000-0000-0000-000000000000}"/>
            </ac:spMkLst>
          </pc:spChg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1459944668" sldId="2147483845"/>
              <ac:spMk id="4" creationId="{00000000-0000-0000-0000-000000000000}"/>
            </ac:spMkLst>
          </pc:spChg>
        </pc:sldLayoutChg>
        <pc:sldLayoutChg chg="modSp">
          <pc:chgData name="Nguyễn  Diệp Chi" userId="edb5f01d-d182-4cea-95f2-16db9531f68f" providerId="ADAL" clId="{F477CC89-74B0-460F-9F80-CE4B54E8E34D}" dt="2021-10-19T12:55:18.182" v="7"/>
          <pc:sldLayoutMkLst>
            <pc:docMk/>
            <pc:sldMasterMk cId="0" sldId="2147483837"/>
            <pc:sldLayoutMk cId="946558295" sldId="2147483846"/>
          </pc:sldLayoutMkLst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946558295" sldId="2147483846"/>
              <ac:spMk id="2" creationId="{00000000-0000-0000-0000-000000000000}"/>
            </ac:spMkLst>
          </pc:spChg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946558295" sldId="2147483846"/>
              <ac:spMk id="3" creationId="{00000000-0000-0000-0000-000000000000}"/>
            </ac:spMkLst>
          </pc:spChg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946558295" sldId="2147483846"/>
              <ac:spMk id="4" creationId="{00000000-0000-0000-0000-000000000000}"/>
            </ac:spMkLst>
          </pc:spChg>
        </pc:sldLayoutChg>
        <pc:sldLayoutChg chg="modSp">
          <pc:chgData name="Nguyễn  Diệp Chi" userId="edb5f01d-d182-4cea-95f2-16db9531f68f" providerId="ADAL" clId="{F477CC89-74B0-460F-9F80-CE4B54E8E34D}" dt="2021-10-19T12:55:18.182" v="7"/>
          <pc:sldLayoutMkLst>
            <pc:docMk/>
            <pc:sldMasterMk cId="0" sldId="2147483837"/>
            <pc:sldLayoutMk cId="761219671" sldId="2147483848"/>
          </pc:sldLayoutMkLst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761219671" sldId="2147483848"/>
              <ac:spMk id="2" creationId="{00000000-0000-0000-0000-000000000000}"/>
            </ac:spMkLst>
          </pc:spChg>
          <pc:spChg chg="mod">
            <ac:chgData name="Nguyễn  Diệp Chi" userId="edb5f01d-d182-4cea-95f2-16db9531f68f" providerId="ADAL" clId="{F477CC89-74B0-460F-9F80-CE4B54E8E34D}" dt="2021-10-19T12:55:18.182" v="7"/>
            <ac:spMkLst>
              <pc:docMk/>
              <pc:sldMasterMk cId="0" sldId="2147483837"/>
              <pc:sldLayoutMk cId="761219671" sldId="2147483848"/>
              <ac:spMk id="3" creationId="{00000000-0000-0000-0000-000000000000}"/>
            </ac:spMkLst>
          </pc:spChg>
        </pc:sldLayoutChg>
        <pc:sldLayoutChg chg="del">
          <pc:chgData name="Nguyễn  Diệp Chi" userId="edb5f01d-d182-4cea-95f2-16db9531f68f" providerId="ADAL" clId="{F477CC89-74B0-460F-9F80-CE4B54E8E34D}" dt="2021-10-19T12:54:19.924" v="6" actId="2696"/>
          <pc:sldLayoutMkLst>
            <pc:docMk/>
            <pc:sldMasterMk cId="0" sldId="2147483837"/>
            <pc:sldLayoutMk cId="2596090872" sldId="21474838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D9824C1-E1B7-41D0-9CBD-4A9A98B3332E}" type="datetimeFigureOut">
              <a:rPr lang="en-GB"/>
              <a:pPr>
                <a:defRPr/>
              </a:pPr>
              <a:t>30/10/2021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8E7C2F4-51BA-4E71-80E6-0ABAC97CC5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1939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61D5-7F54-4043-BAAA-550F3161EC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9844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Và đây là một số hình ảnh  cô chú phi công của nước 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BAD92-8FC5-42D9-AB93-7B8CA8A83D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14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31B9-4C6C-4604-8D3D-A8048D4E6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22251290"/>
      </p:ext>
    </p:extLst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808B-AB27-4E64-834E-B10E5AFB7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1786219"/>
      </p:ext>
    </p:extLst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197C-A135-4361-8257-2AC0837CF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1219671"/>
      </p:ext>
    </p:extLst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xmlns="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图片包含 玩具, 玩偶&#10;&#10;描述已自动生成">
            <a:extLst>
              <a:ext uri="{FF2B5EF4-FFF2-40B4-BE49-F238E27FC236}">
                <a16:creationId xmlns:a16="http://schemas.microsoft.com/office/drawing/2014/main" xmlns="" id="{79DD564D-70B3-4920-B6BC-411AA0163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095" y="419101"/>
            <a:ext cx="5249636" cy="6999515"/>
          </a:xfrm>
          <a:prstGeom prst="rect">
            <a:avLst/>
          </a:prstGeom>
        </p:spPr>
      </p:pic>
      <p:grpSp>
        <p:nvGrpSpPr>
          <p:cNvPr id="2" name="组合 43">
            <a:extLst>
              <a:ext uri="{FF2B5EF4-FFF2-40B4-BE49-F238E27FC236}">
                <a16:creationId xmlns:a16="http://schemas.microsoft.com/office/drawing/2014/main" xmlns="" id="{241982AF-DF2C-41F7-8E30-8CDC7AA09A2B}"/>
              </a:ext>
            </a:extLst>
          </p:cNvPr>
          <p:cNvGrpSpPr/>
          <p:nvPr userDrawn="1"/>
        </p:nvGrpSpPr>
        <p:grpSpPr>
          <a:xfrm>
            <a:off x="6308273" y="715108"/>
            <a:ext cx="4800600" cy="5069742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7BAD9620-5A55-4BB4-B3E3-AC0E90D361DE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EEC7CE72-FAA0-41FA-8F74-F074ED3337A1}"/>
                </a:ext>
              </a:extLst>
            </p:cNvPr>
            <p:cNvSpPr/>
            <p:nvPr userDrawn="1"/>
          </p:nvSpPr>
          <p:spPr>
            <a:xfrm>
              <a:off x="6421495" y="1184275"/>
              <a:ext cx="4574157" cy="448945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8963FE-6DA3-43DA-86F1-1131547FF8C3}"/>
              </a:ext>
            </a:extLst>
          </p:cNvPr>
          <p:cNvSpPr txBox="1"/>
          <p:nvPr userDrawn="1"/>
        </p:nvSpPr>
        <p:spPr>
          <a:xfrm>
            <a:off x="-28847" y="-45720"/>
            <a:ext cx="114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8450A5-D794-49BB-B7B7-67B96CAFF3C7}"/>
              </a:ext>
            </a:extLst>
          </p:cNvPr>
          <p:cNvSpPr txBox="1"/>
          <p:nvPr userDrawn="1"/>
        </p:nvSpPr>
        <p:spPr>
          <a:xfrm>
            <a:off x="10918372" y="6509314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CB71F"/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215588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xmlns="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640"/>
          <a:stretch/>
        </p:blipFill>
        <p:spPr>
          <a:xfrm flipH="1">
            <a:off x="0" y="0"/>
            <a:ext cx="12192000" cy="6886136"/>
          </a:xfrm>
          <a:prstGeom prst="rect">
            <a:avLst/>
          </a:prstGeom>
        </p:spPr>
      </p:pic>
      <p:grpSp>
        <p:nvGrpSpPr>
          <p:cNvPr id="2" name="组合 10">
            <a:extLst>
              <a:ext uri="{FF2B5EF4-FFF2-40B4-BE49-F238E27FC236}">
                <a16:creationId xmlns:a16="http://schemas.microsoft.com/office/drawing/2014/main" xmlns="" id="{FDD001D6-F8ED-4818-8AE2-FD58B2C8A210}"/>
              </a:ext>
            </a:extLst>
          </p:cNvPr>
          <p:cNvGrpSpPr/>
          <p:nvPr userDrawn="1"/>
        </p:nvGrpSpPr>
        <p:grpSpPr>
          <a:xfrm>
            <a:off x="1366155" y="622317"/>
            <a:ext cx="9459695" cy="5613366"/>
            <a:chOff x="6308273" y="1073150"/>
            <a:chExt cx="4800600" cy="471170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4A688837-8B84-4E2A-9E2E-57786CAFB0EC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C23FA938-7B4C-46AA-8756-3CB1DBEE349F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DA40ED-E592-4E2E-8BF5-6E0FE4B777D2}"/>
              </a:ext>
            </a:extLst>
          </p:cNvPr>
          <p:cNvSpPr txBox="1"/>
          <p:nvPr userDrawn="1"/>
        </p:nvSpPr>
        <p:spPr>
          <a:xfrm>
            <a:off x="11049000" y="6409082"/>
            <a:ext cx="114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456B2B"/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B627E5-2252-4492-B929-B34857056198}"/>
              </a:ext>
            </a:extLst>
          </p:cNvPr>
          <p:cNvSpPr txBox="1"/>
          <p:nvPr userDrawn="1"/>
        </p:nvSpPr>
        <p:spPr>
          <a:xfrm>
            <a:off x="0" y="9086"/>
            <a:ext cx="114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E5664F"/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xmlns="" val="29711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C8DA-7463-4C1C-81C7-7875EB41B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22442069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DF9A4-12BD-429E-A67E-2E2BCA341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4172387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961F-745D-4A27-A21E-27BE78A6F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5578874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EEC6-0F6C-4E0E-8054-81C6ACD42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14261139"/>
      </p:ext>
    </p:extLst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A75E-D6E3-4107-B020-C819BE966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83231754"/>
      </p:ext>
    </p:extLst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A99F-96E0-48E9-A986-374642144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40932237"/>
      </p:ext>
    </p:extLst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9715-DE2A-4D97-B574-3A9810BCE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59944668"/>
      </p:ext>
    </p:extLst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E4E3-956A-463B-9BFA-38440FD270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6558295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42320E-E41E-4D33-914B-DE8638C40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121920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304801"/>
            <a:ext cx="70104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450851" y="87313"/>
            <a:ext cx="12192000" cy="5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en-US" sz="2700" b="1" dirty="0">
                <a:solidFill>
                  <a:srgbClr val="6C5200"/>
                </a:solidFill>
                <a:latin typeface="Times New Roman" pitchFamily="18" charset="0"/>
                <a:cs typeface="Times New Roman" pitchFamily="18" charset="0"/>
              </a:rPr>
              <a:t>PHÒNG GIÁO DỤC VÀ ĐÀO TẠO HUYỆN CỦ CHI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40000" y="1447802"/>
            <a:ext cx="6102453" cy="877159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sz="2200" b="1" dirty="0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</a:t>
            </a:r>
            <a:r>
              <a:rPr lang="vi-VN" sz="2200" b="1" dirty="0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Ư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ƠNG TRÌNH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chemeClr val="accent4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DẠY HỌC TRỰC TUYẾN</a:t>
            </a:r>
            <a:endParaRPr lang="en-GB" sz="2200" b="1" dirty="0">
              <a:solidFill>
                <a:schemeClr val="bg1"/>
              </a:solidFill>
              <a:effectLst>
                <a:glow rad="101600">
                  <a:schemeClr val="accent4">
                    <a:lumMod val="50000"/>
                    <a:alpha val="60000"/>
                  </a:schemeClr>
                </a:glo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534653" y="917577"/>
            <a:ext cx="933449" cy="6889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GB" sz="1400" dirty="0"/>
          </a:p>
        </p:txBody>
      </p:sp>
      <p:sp>
        <p:nvSpPr>
          <p:cNvPr id="6151" name="Rectangle 22"/>
          <p:cNvSpPr>
            <a:spLocks noChangeArrowheads="1"/>
          </p:cNvSpPr>
          <p:nvPr/>
        </p:nvSpPr>
        <p:spPr bwMode="auto">
          <a:xfrm>
            <a:off x="10519835" y="1028700"/>
            <a:ext cx="971551" cy="73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705500"/>
                </a:solidFill>
              </a:rPr>
              <a:t>TUẦN </a:t>
            </a:r>
            <a:r>
              <a:rPr lang="en-US" altLang="en-US" sz="2000" b="1" dirty="0" smtClean="0">
                <a:solidFill>
                  <a:srgbClr val="705500"/>
                </a:solidFill>
              </a:rPr>
              <a:t>7</a:t>
            </a:r>
            <a:endParaRPr lang="en-GB" altLang="en-US" sz="2000" b="1" dirty="0">
              <a:solidFill>
                <a:srgbClr val="705500"/>
              </a:solidFill>
            </a:endParaRPr>
          </a:p>
        </p:txBody>
      </p:sp>
      <p:sp>
        <p:nvSpPr>
          <p:cNvPr id="6152" name="Rectangle 23"/>
          <p:cNvSpPr>
            <a:spLocks noChangeArrowheads="1"/>
          </p:cNvSpPr>
          <p:nvPr/>
        </p:nvSpPr>
        <p:spPr bwMode="auto">
          <a:xfrm>
            <a:off x="3860802" y="3429000"/>
            <a:ext cx="7092983" cy="94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en-US" sz="53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5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3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5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endParaRPr lang="en-GB" altLang="en-US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Rectangle 27"/>
          <p:cNvSpPr>
            <a:spLocks noChangeArrowheads="1"/>
          </p:cNvSpPr>
          <p:nvPr/>
        </p:nvSpPr>
        <p:spPr bwMode="auto">
          <a:xfrm>
            <a:off x="1809720" y="4572000"/>
            <a:ext cx="10382280" cy="94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 eaLnBrk="1" hangingPunct="1"/>
            <a:r>
              <a:rPr lang="en-US" altLang="en-US" sz="53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3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lang="en-US" altLang="en-US" sz="53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Rectangle 30"/>
          <p:cNvSpPr>
            <a:spLocks noChangeArrowheads="1"/>
          </p:cNvSpPr>
          <p:nvPr/>
        </p:nvSpPr>
        <p:spPr bwMode="auto">
          <a:xfrm>
            <a:off x="3657600" y="914402"/>
            <a:ext cx="4267200" cy="69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en-US" sz="1600" b="1" dirty="0">
                <a:solidFill>
                  <a:srgbClr val="7055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1600" b="1" dirty="0">
                <a:solidFill>
                  <a:srgbClr val="7055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1600" b="1" dirty="0">
                <a:solidFill>
                  <a:srgbClr val="705500"/>
                </a:solidFill>
                <a:latin typeface="Times New Roman" pitchFamily="18" charset="0"/>
                <a:cs typeface="Times New Roman" pitchFamily="18" charset="0"/>
              </a:rPr>
              <a:t>ỜNG TIỂU HỌC TRUNG LẬP HẠ</a:t>
            </a:r>
          </a:p>
          <a:p>
            <a:pPr algn="ctr">
              <a:spcAft>
                <a:spcPts val="600"/>
              </a:spcAft>
            </a:pPr>
            <a:r>
              <a:rPr lang="en-US" altLang="en-US" sz="1600" b="1" dirty="0">
                <a:solidFill>
                  <a:srgbClr val="705500"/>
                </a:solidFill>
                <a:latin typeface="Times New Roman" pitchFamily="18" charset="0"/>
                <a:cs typeface="Times New Roman" pitchFamily="18" charset="0"/>
              </a:rPr>
              <a:t>- KHỐI LỚP 4 -</a:t>
            </a:r>
          </a:p>
        </p:txBody>
      </p:sp>
      <p:sp>
        <p:nvSpPr>
          <p:cNvPr id="6157" name="Rectangle 23"/>
          <p:cNvSpPr>
            <a:spLocks noChangeArrowheads="1"/>
          </p:cNvSpPr>
          <p:nvPr/>
        </p:nvSpPr>
        <p:spPr bwMode="auto">
          <a:xfrm>
            <a:off x="3860800" y="2514600"/>
            <a:ext cx="8026400" cy="94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en-US" altLang="en-US" sz="5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5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5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02/11/2021</a:t>
            </a:r>
            <a:endParaRPr lang="en-GB" altLang="en-US" sz="5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54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9577" y="986135"/>
            <a:ext cx="66806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TRÍ TUỆ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133600" y="2209800"/>
            <a:ext cx="80835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nhìn hình và cho biết tên s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vật thể hiện trong hình là gì?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ý : Các s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vật ch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tiếng b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đầ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u b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ng tr hay ch </a:t>
            </a:r>
          </a:p>
        </p:txBody>
      </p:sp>
      <p:pic>
        <p:nvPicPr>
          <p:cNvPr id="30724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2146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2146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953000"/>
            <a:ext cx="2146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146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8647671"/>
      </p:ext>
    </p:extLst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giao an diên tu\CHINH TA 4\vforum.vn-133676-1601562-756427211076197-4198407953695522947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00400" y="5486401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chìm bảy nổi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0" y="6146800"/>
            <a:ext cx="685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77835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ic10-duoi-hinh-bat-chu-dan-gay-tai-trau-vietpiczzle-c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62400" y="5562601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gảy tai trâu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176120" y="6219163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034431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xmlns="" id="{87B65978-532D-4309-8AED-955AC391F6D8}"/>
              </a:ext>
            </a:extLst>
          </p:cNvPr>
          <p:cNvGrpSpPr/>
          <p:nvPr/>
        </p:nvGrpSpPr>
        <p:grpSpPr>
          <a:xfrm>
            <a:off x="9925055" y="4483201"/>
            <a:ext cx="913800" cy="1134515"/>
            <a:chOff x="6835308" y="3791439"/>
            <a:chExt cx="913800" cy="1134515"/>
          </a:xfrm>
        </p:grpSpPr>
        <p:grpSp>
          <p:nvGrpSpPr>
            <p:cNvPr id="3" name="组合 8">
              <a:extLst>
                <a:ext uri="{FF2B5EF4-FFF2-40B4-BE49-F238E27FC236}">
                  <a16:creationId xmlns:a16="http://schemas.microsoft.com/office/drawing/2014/main" xmlns="" id="{90687726-CD2D-4A89-97B9-2E1B3E962653}"/>
                </a:ext>
              </a:extLst>
            </p:cNvPr>
            <p:cNvGrpSpPr/>
            <p:nvPr/>
          </p:nvGrpSpPr>
          <p:grpSpPr>
            <a:xfrm rot="952033">
              <a:off x="6835308" y="4361284"/>
              <a:ext cx="513047" cy="564670"/>
              <a:chOff x="6360459" y="466779"/>
              <a:chExt cx="513047" cy="564670"/>
            </a:xfrm>
            <a:solidFill>
              <a:srgbClr val="385723"/>
            </a:solidFill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xmlns="" id="{C00DE4A4-3CA0-4343-A391-052432EC5540}"/>
                  </a:ext>
                </a:extLst>
              </p:cNvPr>
              <p:cNvSpPr/>
              <p:nvPr/>
            </p:nvSpPr>
            <p:spPr>
              <a:xfrm>
                <a:off x="6374720" y="772914"/>
                <a:ext cx="406400" cy="2585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xmlns="" id="{0AF649E0-802A-4556-A8E5-A3B6F385D3E8}"/>
                  </a:ext>
                </a:extLst>
              </p:cNvPr>
              <p:cNvSpPr/>
              <p:nvPr/>
            </p:nvSpPr>
            <p:spPr>
              <a:xfrm>
                <a:off x="6360459" y="578224"/>
                <a:ext cx="157363" cy="1573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xmlns="" id="{2A3FEDCD-F856-4CAD-8034-C96FCFA4E4F5}"/>
                  </a:ext>
                </a:extLst>
              </p:cNvPr>
              <p:cNvSpPr/>
              <p:nvPr/>
            </p:nvSpPr>
            <p:spPr>
              <a:xfrm>
                <a:off x="6563743" y="466779"/>
                <a:ext cx="157363" cy="1573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xmlns="" id="{4E696054-7EEA-45BE-B32F-D413FC5CDFFA}"/>
                  </a:ext>
                </a:extLst>
              </p:cNvPr>
              <p:cNvSpPr/>
              <p:nvPr/>
            </p:nvSpPr>
            <p:spPr>
              <a:xfrm>
                <a:off x="6716143" y="619179"/>
                <a:ext cx="157363" cy="1573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9">
              <a:extLst>
                <a:ext uri="{FF2B5EF4-FFF2-40B4-BE49-F238E27FC236}">
                  <a16:creationId xmlns:a16="http://schemas.microsoft.com/office/drawing/2014/main" xmlns="" id="{2EA22A7F-EB32-4D8A-A3A8-A6B2F64B88E8}"/>
                </a:ext>
              </a:extLst>
            </p:cNvPr>
            <p:cNvGrpSpPr/>
            <p:nvPr/>
          </p:nvGrpSpPr>
          <p:grpSpPr>
            <a:xfrm rot="20453524">
              <a:off x="7339426" y="3791439"/>
              <a:ext cx="409682" cy="450904"/>
              <a:chOff x="6360459" y="466779"/>
              <a:chExt cx="513047" cy="564670"/>
            </a:xfrm>
            <a:solidFill>
              <a:srgbClr val="385723"/>
            </a:solidFill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="" id="{F8D06019-FEE1-4488-9100-1FC02ACFDEBF}"/>
                  </a:ext>
                </a:extLst>
              </p:cNvPr>
              <p:cNvSpPr/>
              <p:nvPr/>
            </p:nvSpPr>
            <p:spPr>
              <a:xfrm>
                <a:off x="6374720" y="772914"/>
                <a:ext cx="406400" cy="2585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D3E0E5D1-1AB5-469F-A162-E040ED0CAD2C}"/>
                  </a:ext>
                </a:extLst>
              </p:cNvPr>
              <p:cNvSpPr/>
              <p:nvPr/>
            </p:nvSpPr>
            <p:spPr>
              <a:xfrm>
                <a:off x="6360459" y="578224"/>
                <a:ext cx="157363" cy="1573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3E18E966-A161-46F1-84D2-6C1008D027CF}"/>
                  </a:ext>
                </a:extLst>
              </p:cNvPr>
              <p:cNvSpPr/>
              <p:nvPr/>
            </p:nvSpPr>
            <p:spPr>
              <a:xfrm>
                <a:off x="6563743" y="466779"/>
                <a:ext cx="157363" cy="1573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717B7095-1785-4511-842C-4320A002AD73}"/>
                  </a:ext>
                </a:extLst>
              </p:cNvPr>
              <p:cNvSpPr/>
              <p:nvPr/>
            </p:nvSpPr>
            <p:spPr>
              <a:xfrm>
                <a:off x="6716143" y="619179"/>
                <a:ext cx="157363" cy="1573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1" name="矩形: 圆角 30">
            <a:extLst>
              <a:ext uri="{FF2B5EF4-FFF2-40B4-BE49-F238E27FC236}">
                <a16:creationId xmlns:a16="http://schemas.microsoft.com/office/drawing/2014/main" xmlns="" id="{711B1A88-E0B3-45EF-83C8-66A1BE864FA7}"/>
              </a:ext>
            </a:extLst>
          </p:cNvPr>
          <p:cNvSpPr/>
          <p:nvPr/>
        </p:nvSpPr>
        <p:spPr>
          <a:xfrm>
            <a:off x="6627073" y="1090803"/>
            <a:ext cx="3505848" cy="86235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dirty="0">
                <a:solidFill>
                  <a:schemeClr val="bg1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NHỚ VIẾT</a:t>
            </a:r>
            <a:endParaRPr lang="zh-CN" altLang="en-US" sz="5000" dirty="0">
              <a:solidFill>
                <a:schemeClr val="bg1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xmlns="" id="{74B5C73E-8CD1-4C24-986D-8AFE6A3BBAAE}"/>
              </a:ext>
            </a:extLst>
          </p:cNvPr>
          <p:cNvGrpSpPr/>
          <p:nvPr/>
        </p:nvGrpSpPr>
        <p:grpSpPr>
          <a:xfrm>
            <a:off x="5903010" y="2277381"/>
            <a:ext cx="5562369" cy="2611736"/>
            <a:chOff x="5864908" y="1474490"/>
            <a:chExt cx="5562369" cy="261173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527160C-6C3A-4B25-9C39-3A755A32EAB4}"/>
                </a:ext>
              </a:extLst>
            </p:cNvPr>
            <p:cNvSpPr txBox="1"/>
            <p:nvPr/>
          </p:nvSpPr>
          <p:spPr>
            <a:xfrm>
              <a:off x="5919106" y="1531681"/>
              <a:ext cx="5508171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b="1" dirty="0" err="1">
                  <a:solidFill>
                    <a:schemeClr val="bg1">
                      <a:lumMod val="85000"/>
                    </a:schemeClr>
                  </a:solidFill>
                  <a:latin typeface="UTM Gradoo" panose="02040603050506020204" pitchFamily="18" charset="0"/>
                  <a:ea typeface="字魂27号-布丁体" panose="00000500000000000000" pitchFamily="2" charset="-122"/>
                </a:rPr>
                <a:t>Gà</a:t>
              </a:r>
              <a:r>
                <a:rPr lang="en-US" altLang="zh-CN" sz="8000" b="1" dirty="0">
                  <a:solidFill>
                    <a:schemeClr val="bg1">
                      <a:lumMod val="85000"/>
                    </a:schemeClr>
                  </a:solidFill>
                  <a:latin typeface="UTM Gradoo" panose="02040603050506020204" pitchFamily="18" charset="0"/>
                  <a:ea typeface="字魂27号-布丁体" panose="00000500000000000000" pitchFamily="2" charset="-122"/>
                </a:rPr>
                <a:t> </a:t>
              </a:r>
              <a:r>
                <a:rPr lang="en-US" altLang="zh-CN" sz="8000" b="1" dirty="0" err="1">
                  <a:solidFill>
                    <a:schemeClr val="bg1">
                      <a:lumMod val="85000"/>
                    </a:schemeClr>
                  </a:solidFill>
                  <a:latin typeface="UTM Gradoo" panose="02040603050506020204" pitchFamily="18" charset="0"/>
                  <a:ea typeface="字魂27号-布丁体" panose="00000500000000000000" pitchFamily="2" charset="-122"/>
                </a:rPr>
                <a:t>trống</a:t>
              </a:r>
              <a:r>
                <a:rPr lang="en-US" altLang="zh-CN" sz="8000" b="1" dirty="0">
                  <a:solidFill>
                    <a:schemeClr val="bg1">
                      <a:lumMod val="85000"/>
                    </a:schemeClr>
                  </a:solidFill>
                  <a:latin typeface="UTM Gradoo" panose="02040603050506020204" pitchFamily="18" charset="0"/>
                  <a:ea typeface="字魂27号-布丁体" panose="00000500000000000000" pitchFamily="2" charset="-122"/>
                </a:rPr>
                <a:t> </a:t>
              </a:r>
              <a:r>
                <a:rPr lang="en-US" altLang="zh-CN" sz="8000" b="1" dirty="0" err="1">
                  <a:solidFill>
                    <a:schemeClr val="bg1">
                      <a:lumMod val="85000"/>
                    </a:schemeClr>
                  </a:solidFill>
                  <a:latin typeface="UTM Gradoo" panose="02040603050506020204" pitchFamily="18" charset="0"/>
                  <a:ea typeface="字魂27号-布丁体" panose="00000500000000000000" pitchFamily="2" charset="-122"/>
                </a:rPr>
                <a:t>và</a:t>
              </a:r>
              <a:r>
                <a:rPr lang="en-US" altLang="zh-CN" sz="8000" b="1" dirty="0">
                  <a:solidFill>
                    <a:schemeClr val="bg1">
                      <a:lumMod val="85000"/>
                    </a:schemeClr>
                  </a:solidFill>
                  <a:latin typeface="UTM Gradoo" panose="02040603050506020204" pitchFamily="18" charset="0"/>
                  <a:ea typeface="字魂27号-布丁体" panose="00000500000000000000" pitchFamily="2" charset="-122"/>
                </a:rPr>
                <a:t> </a:t>
              </a:r>
              <a:r>
                <a:rPr lang="en-US" altLang="zh-CN" sz="8000" b="1" dirty="0" err="1">
                  <a:solidFill>
                    <a:schemeClr val="bg1">
                      <a:lumMod val="85000"/>
                    </a:schemeClr>
                  </a:solidFill>
                  <a:latin typeface="UTM Gradoo" panose="02040603050506020204" pitchFamily="18" charset="0"/>
                  <a:ea typeface="字魂27号-布丁体" panose="00000500000000000000" pitchFamily="2" charset="-122"/>
                </a:rPr>
                <a:t>cáo</a:t>
              </a:r>
              <a:endParaRPr lang="zh-CN" altLang="en-US" sz="8000" b="1" dirty="0">
                <a:solidFill>
                  <a:schemeClr val="bg1">
                    <a:lumMod val="85000"/>
                  </a:schemeClr>
                </a:solidFill>
                <a:latin typeface="UTM Gradoo" panose="02040603050506020204" pitchFamily="18" charset="0"/>
                <a:ea typeface="字魂27号-布丁体" panose="00000500000000000000" pitchFamily="2" charset="-122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FFBA39A-F318-454B-BDDC-BF0DCF3025A8}"/>
                </a:ext>
              </a:extLst>
            </p:cNvPr>
            <p:cNvSpPr txBox="1"/>
            <p:nvPr/>
          </p:nvSpPr>
          <p:spPr>
            <a:xfrm>
              <a:off x="5864908" y="1474490"/>
              <a:ext cx="550817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200" b="1" dirty="0" err="1">
                  <a:solidFill>
                    <a:schemeClr val="accent6">
                      <a:lumMod val="5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字魂27号-布丁体" panose="00000500000000000000" pitchFamily="2" charset="-122"/>
                  <a:cs typeface="Times New Roman" pitchFamily="18" charset="0"/>
                </a:rPr>
                <a:t>Gà</a:t>
              </a:r>
              <a:r>
                <a:rPr lang="en-US" altLang="zh-CN" sz="72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字魂27号-布丁体" panose="000005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7200" b="1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字魂27号-布丁体" panose="00000500000000000000" pitchFamily="2" charset="-122"/>
                  <a:cs typeface="Times New Roman" pitchFamily="18" charset="0"/>
                </a:rPr>
                <a:t>Trống</a:t>
              </a:r>
              <a:r>
                <a:rPr lang="en-US" altLang="zh-CN" sz="7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字魂27号-布丁体" panose="000005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7200" b="1" dirty="0" err="1">
                  <a:solidFill>
                    <a:schemeClr val="accent6">
                      <a:lumMod val="5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字魂27号-布丁体" panose="00000500000000000000" pitchFamily="2" charset="-122"/>
                  <a:cs typeface="Times New Roman" pitchFamily="18" charset="0"/>
                </a:rPr>
                <a:t>và</a:t>
              </a:r>
              <a:r>
                <a:rPr lang="en-US" altLang="zh-CN" sz="72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字魂27号-布丁体" panose="000005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7200" b="1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ea typeface="字魂27号-布丁体" panose="00000500000000000000" pitchFamily="2" charset="-122"/>
                  <a:cs typeface="Times New Roman" pitchFamily="18" charset="0"/>
                </a:rPr>
                <a:t>Cáo</a:t>
              </a:r>
              <a:endParaRPr lang="zh-CN" altLang="en-US" sz="72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49FE96A-60D9-417D-81DB-FCAEE3662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629049" y="-10035"/>
            <a:ext cx="5215119" cy="68680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17CCDD8-C223-4898-938F-5F00C95F96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1957" y="5050459"/>
            <a:ext cx="1810043" cy="181004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C44CA7E5-44B0-4ED1-AD3D-2412BFAB66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8" r="17360" b="6061"/>
          <a:stretch/>
        </p:blipFill>
        <p:spPr>
          <a:xfrm>
            <a:off x="-10324" y="183734"/>
            <a:ext cx="1473895" cy="21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02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59E8CB0-58AA-4603-B45D-802252776A2C}"/>
              </a:ext>
            </a:extLst>
          </p:cNvPr>
          <p:cNvSpPr/>
          <p:nvPr/>
        </p:nvSpPr>
        <p:spPr>
          <a:xfrm>
            <a:off x="1543051" y="762000"/>
            <a:ext cx="9105900" cy="5314950"/>
          </a:xfrm>
          <a:prstGeom prst="roundRect">
            <a:avLst>
              <a:gd name="adj" fmla="val 9499"/>
            </a:avLst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81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503614" y="1254125"/>
            <a:ext cx="4643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1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5146675" y="874381"/>
            <a:ext cx="135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1676" y="1838325"/>
            <a:ext cx="7858125" cy="45397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300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300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Xin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300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300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300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300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 tin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300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                    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300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300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300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ai.”</a:t>
            </a:r>
          </a:p>
          <a:p>
            <a:pPr algn="just" eaLnBrk="1" hangingPunct="1">
              <a:spcBef>
                <a:spcPts val="300"/>
              </a:spcBef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                   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Phông - ten                  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3648076" y="425451"/>
            <a:ext cx="501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8543925" y="404813"/>
            <a:ext cx="1728788" cy="785812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dirty="0">
                <a:solidFill>
                  <a:srgbClr val="00B050"/>
                </a:solidFill>
                <a:latin typeface="+mj-lt"/>
              </a:rPr>
              <a:t>Luyện viết </a:t>
            </a:r>
          </a:p>
          <a:p>
            <a:pPr algn="ctr" eaLnBrk="1" hangingPunct="1">
              <a:defRPr/>
            </a:pPr>
            <a:r>
              <a:rPr lang="vi-VN" sz="2400" dirty="0">
                <a:solidFill>
                  <a:srgbClr val="00B050"/>
                </a:solidFill>
                <a:latin typeface="+mj-lt"/>
              </a:rPr>
              <a:t>ở nhà</a:t>
            </a:r>
            <a:endParaRPr lang="en-GB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472239" y="2139951"/>
            <a:ext cx="3863975" cy="942975"/>
            <a:chOff x="204083" y="2999723"/>
            <a:chExt cx="5153297" cy="1255594"/>
          </a:xfrm>
        </p:grpSpPr>
        <p:pic>
          <p:nvPicPr>
            <p:cNvPr id="4109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729" b="48964"/>
            <a:stretch>
              <a:fillRect/>
            </a:stretch>
          </p:blipFill>
          <p:spPr bwMode="auto">
            <a:xfrm>
              <a:off x="204083" y="2999723"/>
              <a:ext cx="5153297" cy="125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 Box 4"/>
            <p:cNvSpPr txBox="1">
              <a:spLocks noChangeArrowheads="1"/>
            </p:cNvSpPr>
            <p:nvPr/>
          </p:nvSpPr>
          <p:spPr bwMode="auto">
            <a:xfrm>
              <a:off x="2138005" y="3337802"/>
              <a:ext cx="2557488" cy="614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Quắp đuôi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472239" y="947739"/>
            <a:ext cx="3863975" cy="890587"/>
            <a:chOff x="1681879" y="1114982"/>
            <a:chExt cx="5153297" cy="1187355"/>
          </a:xfrm>
        </p:grpSpPr>
        <p:pic>
          <p:nvPicPr>
            <p:cNvPr id="4107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188" b="68500"/>
            <a:stretch>
              <a:fillRect/>
            </a:stretch>
          </p:blipFill>
          <p:spPr bwMode="auto">
            <a:xfrm>
              <a:off x="1681879" y="1114982"/>
              <a:ext cx="5153297" cy="118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 Box 5"/>
            <p:cNvSpPr txBox="1">
              <a:spLocks noChangeArrowheads="1"/>
            </p:cNvSpPr>
            <p:nvPr/>
          </p:nvSpPr>
          <p:spPr bwMode="auto">
            <a:xfrm>
              <a:off x="3424992" y="1462919"/>
              <a:ext cx="2379764" cy="615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Loan tin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472239" y="3629025"/>
            <a:ext cx="3863975" cy="788988"/>
            <a:chOff x="3423456" y="3859533"/>
            <a:chExt cx="5153297" cy="1050877"/>
          </a:xfrm>
        </p:grpSpPr>
        <p:pic>
          <p:nvPicPr>
            <p:cNvPr id="4105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2859" b="31818"/>
            <a:stretch>
              <a:fillRect/>
            </a:stretch>
          </p:blipFill>
          <p:spPr bwMode="auto">
            <a:xfrm>
              <a:off x="3423456" y="3859533"/>
              <a:ext cx="5153297" cy="105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7"/>
            <p:cNvSpPr txBox="1">
              <a:spLocks noChangeArrowheads="1"/>
            </p:cNvSpPr>
            <p:nvPr/>
          </p:nvSpPr>
          <p:spPr bwMode="auto">
            <a:xfrm>
              <a:off x="5256597" y="4095254"/>
              <a:ext cx="265827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Khoái chí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472239" y="4765676"/>
            <a:ext cx="3863975" cy="809625"/>
            <a:chOff x="7733567" y="5104263"/>
            <a:chExt cx="5153297" cy="1078173"/>
          </a:xfrm>
        </p:grpSpPr>
        <p:pic>
          <p:nvPicPr>
            <p:cNvPr id="410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1458" b="12820"/>
            <a:stretch>
              <a:fillRect/>
            </a:stretch>
          </p:blipFill>
          <p:spPr bwMode="auto">
            <a:xfrm>
              <a:off x="7733567" y="5104263"/>
              <a:ext cx="5153297" cy="1078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 Box 9"/>
            <p:cNvSpPr txBox="1">
              <a:spLocks noChangeArrowheads="1"/>
            </p:cNvSpPr>
            <p:nvPr/>
          </p:nvSpPr>
          <p:spPr bwMode="auto">
            <a:xfrm>
              <a:off x="9470647" y="5353630"/>
              <a:ext cx="2303463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Gian dối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238348" y="2071678"/>
            <a:ext cx="3929062" cy="2068513"/>
          </a:xfrm>
          <a:prstGeom prst="cloud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 (Headings)"/>
                <a:cs typeface="Arial" panose="020B0604020202020204" pitchFamily="34" charset="0"/>
              </a:rPr>
              <a:t>Lưu ý viết đúng </a:t>
            </a:r>
            <a:r>
              <a:rPr lang="en-US" sz="2400" b="1" dirty="0" err="1">
                <a:solidFill>
                  <a:srgbClr val="0070C0"/>
                </a:solidFill>
                <a:latin typeface="Times New Roman (Headings)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 (Headings)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 (Headings)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latin typeface="Times New Roman (Headings)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 (Headings)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70C0"/>
                </a:solidFill>
                <a:latin typeface="Times New Roman (Headings)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1524000" y="3602448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   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19336" y="1484784"/>
            <a:ext cx="11737304" cy="369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Con người là một sinh vật có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……..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tuệ vượt trên mọi loài, có phẩm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kì diệu là biết mơ ước. Chính vì vậy, họ khám phá được những bí mật nằm sâu 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lòng đất, 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ngự được đại dương, 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phục  được khoảng không vũ 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la. Họ là những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xứng đáng của thế giới này.</a:t>
            </a:r>
          </a:p>
        </p:txBody>
      </p:sp>
      <p:sp>
        <p:nvSpPr>
          <p:cNvPr id="28676" name="Text Box 17"/>
          <p:cNvSpPr txBox="1">
            <a:spLocks noChangeArrowheads="1"/>
          </p:cNvSpPr>
          <p:nvPr/>
        </p:nvSpPr>
        <p:spPr bwMode="auto">
          <a:xfrm>
            <a:off x="119336" y="304801"/>
            <a:ext cx="11593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2a.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201580" y="1569452"/>
            <a:ext cx="106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endParaRPr lang="en-US" altLang="en-US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43472" y="2310284"/>
            <a:ext cx="1062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endParaRPr lang="en-US" altLang="en-US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72264" y="3073909"/>
            <a:ext cx="106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endParaRPr lang="en-US" altLang="en-US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75286" y="3073909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endParaRPr lang="en-US" altLang="en-US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3050" y="3786144"/>
            <a:ext cx="1414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chinh</a:t>
            </a:r>
            <a:endParaRPr lang="en-US" altLang="en-US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57703" y="4484047"/>
            <a:ext cx="106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endParaRPr lang="en-US" altLang="en-US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427872" y="3835829"/>
            <a:ext cx="106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endParaRPr lang="en-US" altLang="en-US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3568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19336" y="1295401"/>
            <a:ext cx="118093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Nhà Trung ở gần sân bay. Từ nhỏ Trung đã rất ngưỡng mộ các chú phi công . Trung mơ ước lớn lên sẽ trở thành phi công để được bay               trên bầu trời, bay trên                  tược, làng mạc, thành phố, quê                  , vượt qua các đại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mênh mông. Để  chuẩn bị cho                   lai, Trung cố gắng học giỏi, tập thể dục               xuyên cho cơ thể khỏe mạnh              tráng.</a:t>
            </a:r>
            <a:endParaRPr lang="en-US" altLang="en-US" sz="3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699" name="Text Box 17"/>
          <p:cNvSpPr txBox="1">
            <a:spLocks noChangeArrowheads="1"/>
          </p:cNvSpPr>
          <p:nvPr/>
        </p:nvSpPr>
        <p:spPr bwMode="auto">
          <a:xfrm>
            <a:off x="119336" y="304801"/>
            <a:ext cx="10548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2b.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1434" y="2534999"/>
            <a:ext cx="1366837" cy="45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10515600" y="2505067"/>
            <a:ext cx="1676400" cy="45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/>
          </a:p>
        </p:txBody>
      </p:sp>
      <p:sp>
        <p:nvSpPr>
          <p:cNvPr id="6" name="Rectangle 5"/>
          <p:cNvSpPr/>
          <p:nvPr/>
        </p:nvSpPr>
        <p:spPr>
          <a:xfrm>
            <a:off x="6357144" y="3070786"/>
            <a:ext cx="1676400" cy="45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/>
          </a:p>
        </p:txBody>
      </p:sp>
      <p:sp>
        <p:nvSpPr>
          <p:cNvPr id="7" name="Rectangle 6"/>
          <p:cNvSpPr/>
          <p:nvPr/>
        </p:nvSpPr>
        <p:spPr>
          <a:xfrm>
            <a:off x="8084214" y="3627835"/>
            <a:ext cx="1824038" cy="45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/>
          </a:p>
        </p:txBody>
      </p:sp>
      <p:sp>
        <p:nvSpPr>
          <p:cNvPr id="8" name="Rectangle 7"/>
          <p:cNvSpPr/>
          <p:nvPr/>
        </p:nvSpPr>
        <p:spPr>
          <a:xfrm>
            <a:off x="7195344" y="4208448"/>
            <a:ext cx="1447800" cy="452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/>
          </a:p>
        </p:txBody>
      </p:sp>
      <p:sp>
        <p:nvSpPr>
          <p:cNvPr id="9" name="Rectangle 8"/>
          <p:cNvSpPr/>
          <p:nvPr/>
        </p:nvSpPr>
        <p:spPr>
          <a:xfrm>
            <a:off x="3155287" y="4700509"/>
            <a:ext cx="1458912" cy="45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83832" y="2386424"/>
            <a:ext cx="177662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36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93082" y="2957504"/>
            <a:ext cx="1665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36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553700" y="2386424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altLang="en-US" sz="36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94985" y="3489189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endParaRPr lang="en-US" altLang="en-US" sz="36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31714" y="4054396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3600"/>
          </a:p>
        </p:txBody>
      </p:sp>
      <p:sp>
        <p:nvSpPr>
          <p:cNvPr id="16" name="Rectangle 15"/>
          <p:cNvSpPr/>
          <p:nvPr/>
        </p:nvSpPr>
        <p:spPr>
          <a:xfrm>
            <a:off x="270410" y="3603616"/>
            <a:ext cx="1676400" cy="45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172" y="3460231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sz="36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55287" y="4586570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xmlns="" val="384180392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:\Users\MsHuong\Desktop\j.jpg">
            <a:extLst>
              <a:ext uri="{FF2B5EF4-FFF2-40B4-BE49-F238E27FC236}">
                <a16:creationId xmlns:a16="http://schemas.microsoft.com/office/drawing/2014/main" xmlns="" id="{CC413370-D5D9-44AC-BBE0-21D8D91F8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384" y="857251"/>
            <a:ext cx="3781327" cy="242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C:\Users\MsHuong\Desktop\20695086-images1310571_bay.jpg">
            <a:extLst>
              <a:ext uri="{FF2B5EF4-FFF2-40B4-BE49-F238E27FC236}">
                <a16:creationId xmlns:a16="http://schemas.microsoft.com/office/drawing/2014/main" xmlns="" id="{EE57BC50-061D-4D77-ACD0-64EAF1C21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78696"/>
            <a:ext cx="3836709" cy="272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C:\Users\MsHuong\Desktop\ngoc2212009.jpg">
            <a:extLst>
              <a:ext uri="{FF2B5EF4-FFF2-40B4-BE49-F238E27FC236}">
                <a16:creationId xmlns:a16="http://schemas.microsoft.com/office/drawing/2014/main" xmlns="" id="{19C47702-BC23-4BF9-A5B1-06082286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710" y="3278696"/>
            <a:ext cx="4827468" cy="272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C:\Users\MsHuong\Desktop\avatar.jpg">
            <a:extLst>
              <a:ext uri="{FF2B5EF4-FFF2-40B4-BE49-F238E27FC236}">
                <a16:creationId xmlns:a16="http://schemas.microsoft.com/office/drawing/2014/main" xmlns="" id="{3077763A-6417-4ABF-9DB5-52AAF09C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710" y="199747"/>
            <a:ext cx="4827468" cy="307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86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808"/>
    </mc:Choice>
    <mc:Fallback>
      <p:transition spd="slow" advTm="6180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3812" y="402991"/>
            <a:ext cx="1178463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từ: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Chứa tiếng 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như sau: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muốn bền bỉ theo đuổi đến cùng một mục đích tốt đẹp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Khả năng suy nghĩ và hiểu biết.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Chứa tiếng có vần 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vi-V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như sau: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Cố gắng tiến lên để đạt tới mức cao hơn, tốt đẹp hơn.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ra trong trí óc hình ảnh những cái không có ở trước mắt hay chưa từng có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44472" y="134076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26128" y="1794977"/>
            <a:ext cx="2088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 </a:t>
            </a: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624392" y="2782669"/>
            <a:ext cx="2376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 </a:t>
            </a: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95600" y="3788533"/>
            <a:ext cx="3024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 </a:t>
            </a: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75965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469</Words>
  <Application>Microsoft Office PowerPoint</Application>
  <PresentationFormat>Custom</PresentationFormat>
  <Paragraphs>72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Vietnamese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Leader</dc:creator>
  <cp:lastModifiedBy>Microsoft</cp:lastModifiedBy>
  <cp:revision>75</cp:revision>
  <dcterms:created xsi:type="dcterms:W3CDTF">2026-07-15T15:24:52Z</dcterms:created>
  <dcterms:modified xsi:type="dcterms:W3CDTF">2021-10-30T10:32:51Z</dcterms:modified>
</cp:coreProperties>
</file>